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60" r:id="rId3"/>
    <p:sldId id="355" r:id="rId4"/>
    <p:sldId id="361" r:id="rId5"/>
    <p:sldId id="362" r:id="rId6"/>
    <p:sldId id="363" r:id="rId7"/>
    <p:sldId id="364" r:id="rId8"/>
    <p:sldId id="365" r:id="rId9"/>
    <p:sldId id="366" r:id="rId10"/>
    <p:sldId id="367" r:id="rId11"/>
    <p:sldId id="368" r:id="rId12"/>
    <p:sldId id="369" r:id="rId13"/>
    <p:sldId id="371" r:id="rId14"/>
    <p:sldId id="372" r:id="rId15"/>
    <p:sldId id="370" r:id="rId16"/>
    <p:sldId id="35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B2B2B"/>
    <a:srgbClr val="00FFFF"/>
    <a:srgbClr val="0000FF"/>
    <a:srgbClr val="FFFF00"/>
    <a:srgbClr val="00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90" autoAdjust="0"/>
    <p:restoredTop sz="94684" autoAdjust="0"/>
  </p:normalViewPr>
  <p:slideViewPr>
    <p:cSldViewPr snapToGrid="0">
      <p:cViewPr varScale="1">
        <p:scale>
          <a:sx n="150" d="100"/>
          <a:sy n="150" d="100"/>
        </p:scale>
        <p:origin x="13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174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190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500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906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154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721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98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727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137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161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03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810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25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126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Ch17 &amp; Ch18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모바일 </a:t>
            </a:r>
            <a:r>
              <a:rPr lang="ko-KR" altLang="en-US" sz="1500" dirty="0" err="1"/>
              <a:t>쇼핑앱</a:t>
            </a:r>
            <a:r>
              <a:rPr lang="ko-KR" altLang="en-US" sz="1500" dirty="0"/>
              <a:t> 제작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7F53A6-469F-D26C-8923-911FBD219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528567"/>
            <a:ext cx="3599175" cy="982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F7426C-28D8-3BAA-64BE-6E4903ECCCB2}"/>
              </a:ext>
            </a:extLst>
          </p:cNvPr>
          <p:cNvSpPr txBox="1"/>
          <p:nvPr/>
        </p:nvSpPr>
        <p:spPr>
          <a:xfrm>
            <a:off x="311150" y="1275356"/>
            <a:ext cx="28321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/res/xml/network_security_config.xml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3925D4-0925-0D0D-6FF8-687F3C519E18}"/>
              </a:ext>
            </a:extLst>
          </p:cNvPr>
          <p:cNvSpPr txBox="1"/>
          <p:nvPr/>
        </p:nvSpPr>
        <p:spPr>
          <a:xfrm>
            <a:off x="4108986" y="1275356"/>
            <a:ext cx="28321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AndroidManifest.xml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917E15-2B9C-5A4B-29CB-928FAC1DB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736" y="1528567"/>
            <a:ext cx="4080539" cy="47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48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D139C-6EC8-27AA-49F0-6ABBA04D7935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로그인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CFA547-AB43-2CDE-363F-FE7F0D6D9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000" y="955675"/>
            <a:ext cx="2782490" cy="49466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E2E31E-995B-9834-456A-DDC006144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10" y="1066996"/>
            <a:ext cx="2993229" cy="3612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2E0BDD-EFC1-1C5F-A13B-255660D69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538" y="1066996"/>
            <a:ext cx="3705618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85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BC7A5-B221-2236-635B-1AFC78EC2250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모바일 </a:t>
            </a:r>
            <a:r>
              <a:rPr lang="ko-KR" altLang="en-US" sz="1500" dirty="0" err="1"/>
              <a:t>쇼핑앱</a:t>
            </a:r>
            <a:r>
              <a:rPr lang="ko-KR" altLang="en-US" sz="1500" dirty="0"/>
              <a:t> 제작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284AB2-C71E-A130-7215-154E72116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079" y="1126104"/>
            <a:ext cx="3601052" cy="275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20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BC7A5-B221-2236-635B-1AFC78EC2250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메인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ECA016-6DBF-AB4F-B56D-13685349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959800"/>
            <a:ext cx="3170682" cy="5562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FB8A56-01A1-BA2A-0FAF-E99FB249C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019" y="959800"/>
            <a:ext cx="14175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744315-1D34-1E21-4EA5-D43F0E270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839" y="959800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4875BD-A9BB-B5D6-FDE4-7E35D61B4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3538" y="959800"/>
            <a:ext cx="1417500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407CBB-F307-DBE2-1F2D-D48CDAFD1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22" y="959800"/>
            <a:ext cx="3549378" cy="5562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A4D3F7-E0AC-6BC8-E3D7-4CDA4468C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6802" y="3628938"/>
            <a:ext cx="3404236" cy="20404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93382C-38AE-D4ED-F891-F4E78C0A15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508"/>
          <a:stretch/>
        </p:blipFill>
        <p:spPr>
          <a:xfrm>
            <a:off x="7473669" y="3628938"/>
            <a:ext cx="1598170" cy="283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11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BC7A5-B221-2236-635B-1AFC78EC2250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제품 상세 정보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EE344F-5BD7-1283-8E79-3392B29AF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787" y="730833"/>
            <a:ext cx="1620000" cy="28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7FAAC2-B0C9-0B0C-D81E-AD4727EB1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770" y="886883"/>
            <a:ext cx="3630614" cy="57594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2DDCE8-6191-AE99-E85B-3BE3744C4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0787" y="3701001"/>
            <a:ext cx="16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65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1487AF-59EB-8FB1-285C-3735EBF2CA4C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장바구니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875F3D-2FF4-04A3-3DB0-642676E14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22" y="746498"/>
            <a:ext cx="3181350" cy="28456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842CDB-FBFD-3CA4-58B3-267416A65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826" y="699746"/>
            <a:ext cx="3449396" cy="33184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8DE54B6-000A-7DAE-8DA2-3AA078516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826" y="4018152"/>
            <a:ext cx="2979175" cy="27013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7EE3E9-6F4E-B425-EE24-5EC0686FD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3487" y="746498"/>
            <a:ext cx="1620000" cy="28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0081D6-BB89-5825-C0BC-DF51B94F7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3487" y="3701001"/>
            <a:ext cx="16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66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0501865" y="6581001"/>
            <a:ext cx="1690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 &amp; 18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2370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asdf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Thread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1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센서 </a:t>
            </a:r>
            <a:r>
              <a:rPr lang="en-US" altLang="ko-KR" sz="1500" dirty="0"/>
              <a:t>(Sensor)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56443C-6AD1-F8BC-A3F9-6912A68B8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030" y="1046505"/>
            <a:ext cx="2123044" cy="37743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9A9876-9047-46D1-982C-280C92437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130" y="1046505"/>
            <a:ext cx="3534250" cy="24997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9D901D-E25D-1D30-8502-3F06AF736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446" y="1046505"/>
            <a:ext cx="2123044" cy="377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1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센서 </a:t>
            </a:r>
            <a:r>
              <a:rPr lang="en-US" altLang="ko-KR" sz="1500" dirty="0"/>
              <a:t>(Sensor)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85DE92-3540-FFA3-0468-F320E006B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1" y="4005705"/>
            <a:ext cx="3263899" cy="25752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0FB38D-C3FB-AA3C-FC13-DE907F0B1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350" y="856105"/>
            <a:ext cx="1771650" cy="314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81ED5F-17FC-EB15-50A3-FFC84DBE2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049" y="1129155"/>
            <a:ext cx="3528381" cy="52977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17708EA-CC3C-B64F-9284-830403C9D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555" y="1129155"/>
            <a:ext cx="3175396" cy="24667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0D18F0-0A70-2E63-18C0-A8F03AD26AD5}"/>
              </a:ext>
            </a:extLst>
          </p:cNvPr>
          <p:cNvSpPr/>
          <p:nvPr/>
        </p:nvSpPr>
        <p:spPr>
          <a:xfrm>
            <a:off x="1083272" y="5253320"/>
            <a:ext cx="2826543" cy="6575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DBC62-EDD2-FE7D-9766-7905449F13B7}"/>
              </a:ext>
            </a:extLst>
          </p:cNvPr>
          <p:cNvSpPr txBox="1"/>
          <p:nvPr/>
        </p:nvSpPr>
        <p:spPr>
          <a:xfrm>
            <a:off x="4940715" y="4831159"/>
            <a:ext cx="3084459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선 추가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서울 </a:t>
            </a:r>
            <a:r>
              <a:rPr lang="en-US" altLang="ko-KR" sz="800" dirty="0"/>
              <a:t>– </a:t>
            </a:r>
            <a:r>
              <a:rPr lang="ko-KR" altLang="en-US" sz="800" dirty="0"/>
              <a:t>부산</a:t>
            </a:r>
            <a:r>
              <a:rPr lang="en-US" altLang="ko-KR" sz="800" dirty="0"/>
              <a:t>, </a:t>
            </a:r>
            <a:r>
              <a:rPr lang="ko-KR" altLang="en-US" sz="800" dirty="0"/>
              <a:t>부산 </a:t>
            </a:r>
            <a:r>
              <a:rPr lang="en-US" altLang="ko-KR" sz="800" dirty="0"/>
              <a:t>– </a:t>
            </a:r>
            <a:r>
              <a:rPr lang="ko-KR" altLang="en-US" sz="800" dirty="0"/>
              <a:t>대구를 잇는 선을 지도 위에 추가</a:t>
            </a:r>
            <a:endParaRPr lang="en-US" altLang="ko-KR" sz="8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8C0E2EC-D3EF-5981-895F-E7CBC394DE1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909815" y="5027557"/>
            <a:ext cx="1030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C08F6D-33D8-DADA-EDEC-CA6818A7AE7C}"/>
              </a:ext>
            </a:extLst>
          </p:cNvPr>
          <p:cNvSpPr/>
          <p:nvPr/>
        </p:nvSpPr>
        <p:spPr>
          <a:xfrm>
            <a:off x="1083272" y="4924559"/>
            <a:ext cx="2826543" cy="2059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80E86-1D52-746E-C310-CB513468ED20}"/>
              </a:ext>
            </a:extLst>
          </p:cNvPr>
          <p:cNvSpPr txBox="1"/>
          <p:nvPr/>
        </p:nvSpPr>
        <p:spPr>
          <a:xfrm>
            <a:off x="4940715" y="5409009"/>
            <a:ext cx="3084459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도형 추가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서울을 중심으로한 내부가 채워진 사각형 추가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수원을 중심으로한 사각형 구멍 추가</a:t>
            </a:r>
            <a:endParaRPr lang="en-US" altLang="ko-KR" sz="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EAB6C82-74B5-CEAD-B079-8C2C361D58E4}"/>
              </a:ext>
            </a:extLst>
          </p:cNvPr>
          <p:cNvCxnSpPr>
            <a:cxnSpLocks/>
          </p:cNvCxnSpPr>
          <p:nvPr/>
        </p:nvCxnSpPr>
        <p:spPr>
          <a:xfrm>
            <a:off x="3909815" y="5605407"/>
            <a:ext cx="1030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50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센서 </a:t>
            </a:r>
            <a:r>
              <a:rPr lang="en-US" altLang="ko-KR" sz="1500" dirty="0"/>
              <a:t>(Sensor)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B5BB51-2303-8046-E2A6-67F68FF19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369" y="906055"/>
            <a:ext cx="2764631" cy="4914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5B04E7-7328-CA6F-A8D4-520B2568B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468" y="3308568"/>
            <a:ext cx="4116932" cy="32724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037D75-F2F3-8EAB-3D16-1277FE04D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426" y="1263650"/>
            <a:ext cx="3414050" cy="50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29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센서 </a:t>
            </a:r>
            <a:r>
              <a:rPr lang="en-US" altLang="ko-KR" sz="1500" dirty="0"/>
              <a:t>(Sensor)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F57E06-78A4-C317-D438-5F0C10C7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82" y="1231900"/>
            <a:ext cx="4410434" cy="439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432749-5B22-7EBD-F151-BDA2A3E06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805" y="1362284"/>
            <a:ext cx="2896945" cy="35780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62EE2C-CB31-0EFE-1C0A-52AF30F0B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179" y="3429000"/>
            <a:ext cx="4118522" cy="32517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B68283-74AF-D3A9-812F-B4F33021D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5706" y="1209675"/>
            <a:ext cx="2496741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52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센서 </a:t>
            </a:r>
            <a:r>
              <a:rPr lang="en-US" altLang="ko-KR" sz="1500" dirty="0"/>
              <a:t>(Sensor)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720F66-BE78-FF87-BE27-0FE6ED84E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45" y="958850"/>
            <a:ext cx="4040232" cy="43243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FEEB89-C298-86B5-07E6-88CB1EA3C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077" y="958850"/>
            <a:ext cx="4362916" cy="29044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03BE97-A1AA-0B54-BBCE-FCE4D6587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571" y="958850"/>
            <a:ext cx="2778919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2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모바일 </a:t>
            </a:r>
            <a:r>
              <a:rPr lang="ko-KR" altLang="en-US" sz="1500" dirty="0" err="1"/>
              <a:t>쇼핑앱</a:t>
            </a:r>
            <a:r>
              <a:rPr lang="ko-KR" altLang="en-US" sz="1500" dirty="0"/>
              <a:t> 제작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42BBE-9361-AF56-EE71-10688A15FC38}"/>
              </a:ext>
            </a:extLst>
          </p:cNvPr>
          <p:cNvSpPr txBox="1"/>
          <p:nvPr/>
        </p:nvSpPr>
        <p:spPr>
          <a:xfrm>
            <a:off x="311150" y="927082"/>
            <a:ext cx="8051800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/>
              <a:t>로그인 및 회원가입</a:t>
            </a:r>
            <a:r>
              <a:rPr lang="en-US" altLang="ko-KR" sz="1000" b="1" dirty="0"/>
              <a:t>: </a:t>
            </a:r>
            <a:r>
              <a:rPr lang="ko-KR" altLang="en-US" sz="1000" dirty="0"/>
              <a:t>사용자는 </a:t>
            </a:r>
            <a:r>
              <a:rPr lang="ko-KR" altLang="en-US" sz="1000" dirty="0" err="1"/>
              <a:t>쇼핑앱에서</a:t>
            </a:r>
            <a:r>
              <a:rPr lang="ko-KR" altLang="en-US" sz="1000" dirty="0"/>
              <a:t> 로그인 및 회원가입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/>
              <a:t>제품 목록 및 상세 정보</a:t>
            </a:r>
            <a:r>
              <a:rPr lang="en-US" altLang="ko-KR" sz="1000" b="1" dirty="0"/>
              <a:t>: </a:t>
            </a:r>
            <a:r>
              <a:rPr lang="ko-KR" altLang="en-US" sz="1000" dirty="0"/>
              <a:t>사용자는 제품 목록을 볼 수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각 제품에 대한 상세 정보를 확인 </a:t>
            </a:r>
            <a:r>
              <a:rPr lang="en-US" altLang="ko-KR" sz="1000" dirty="0"/>
              <a:t>(</a:t>
            </a:r>
            <a:r>
              <a:rPr lang="ko-KR" altLang="en-US" sz="1000" dirty="0"/>
              <a:t>가격</a:t>
            </a:r>
            <a:r>
              <a:rPr lang="en-US" altLang="ko-KR" sz="1000" dirty="0"/>
              <a:t>, </a:t>
            </a:r>
            <a:r>
              <a:rPr lang="ko-KR" altLang="en-US" sz="1000" dirty="0"/>
              <a:t>설명</a:t>
            </a:r>
            <a:r>
              <a:rPr lang="en-US" altLang="ko-KR" sz="1000" dirty="0"/>
              <a:t>, </a:t>
            </a:r>
            <a:r>
              <a:rPr lang="ko-KR" altLang="en-US" sz="1000" dirty="0"/>
              <a:t>사진 등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/>
              <a:t>장바구니</a:t>
            </a:r>
            <a:r>
              <a:rPr lang="en-US" altLang="ko-KR" sz="1000" b="1" dirty="0"/>
              <a:t>: </a:t>
            </a:r>
            <a:r>
              <a:rPr lang="ko-KR" altLang="en-US" sz="1000" dirty="0"/>
              <a:t>사용자가 원하는 제품을 장바구니에 추가하고 관리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DE148-59B9-85C3-8798-AB76A8C765F7}"/>
              </a:ext>
            </a:extLst>
          </p:cNvPr>
          <p:cNvSpPr txBox="1"/>
          <p:nvPr/>
        </p:nvSpPr>
        <p:spPr>
          <a:xfrm>
            <a:off x="311150" y="2912961"/>
            <a:ext cx="80518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네이티브 앱 </a:t>
            </a:r>
            <a:r>
              <a:rPr lang="en-US" altLang="ko-KR" sz="1200" dirty="0"/>
              <a:t>VS. </a:t>
            </a:r>
            <a:r>
              <a:rPr lang="ko-KR" altLang="en-US" sz="1200" dirty="0" err="1"/>
              <a:t>웹앱</a:t>
            </a:r>
            <a:endParaRPr lang="en-US" altLang="ko-KR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44F84-956A-B319-F5CF-3BB062C3359A}"/>
              </a:ext>
            </a:extLst>
          </p:cNvPr>
          <p:cNvSpPr txBox="1"/>
          <p:nvPr/>
        </p:nvSpPr>
        <p:spPr>
          <a:xfrm>
            <a:off x="311150" y="5275161"/>
            <a:ext cx="8051800" cy="84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클라이언트 서버 구조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RESTful API</a:t>
            </a:r>
          </a:p>
        </p:txBody>
      </p:sp>
    </p:spTree>
    <p:extLst>
      <p:ext uri="{BB962C8B-B14F-4D97-AF65-F5344CB8AC3E}">
        <p14:creationId xmlns:p14="http://schemas.microsoft.com/office/powerpoint/2010/main" val="3058637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톰캣</a:t>
            </a:r>
            <a:r>
              <a:rPr lang="ko-KR" altLang="en-US" sz="1500" dirty="0"/>
              <a:t> 서버 설치 </a:t>
            </a:r>
            <a:r>
              <a:rPr lang="en-US" altLang="ko-KR" sz="1500" dirty="0"/>
              <a:t>(Apache Tomcat)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42BBE-9361-AF56-EE71-10688A15FC38}"/>
              </a:ext>
            </a:extLst>
          </p:cNvPr>
          <p:cNvSpPr txBox="1"/>
          <p:nvPr/>
        </p:nvSpPr>
        <p:spPr>
          <a:xfrm>
            <a:off x="311150" y="927082"/>
            <a:ext cx="805180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Apache Tomcat </a:t>
            </a:r>
            <a:r>
              <a:rPr lang="ko-KR" altLang="en-US" sz="1000" dirty="0"/>
              <a:t>선정 이유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많은 사용자 수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무료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간단한 웹 서버가 내장되어 여러 테스트 가능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1DBAFB-EF04-5789-666D-7B01140D7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038350"/>
            <a:ext cx="5100108" cy="3054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BD125C-C663-9F04-759B-F50979B73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410" y="2038350"/>
            <a:ext cx="3502364" cy="23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14908</TotalTime>
  <Words>208</Words>
  <Application>Microsoft Office PowerPoint</Application>
  <PresentationFormat>와이드스크린</PresentationFormat>
  <Paragraphs>76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Android 학습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진우 설</cp:lastModifiedBy>
  <cp:revision>276</cp:revision>
  <dcterms:created xsi:type="dcterms:W3CDTF">2024-04-09T08:20:40Z</dcterms:created>
  <dcterms:modified xsi:type="dcterms:W3CDTF">2024-06-15T13:58:38Z</dcterms:modified>
</cp:coreProperties>
</file>